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6" r:id="rId8"/>
    <p:sldId id="261" r:id="rId9"/>
    <p:sldId id="262" r:id="rId10"/>
    <p:sldId id="263" r:id="rId11"/>
    <p:sldId id="264" r:id="rId12"/>
    <p:sldId id="26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-3175"/>
            <a:ext cx="12204700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125538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351088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8351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35"/>
            <a:ext cx="12045950" cy="1243330"/>
          </a:xfrm>
        </p:spPr>
        <p:txBody>
          <a:bodyPr/>
          <a:p>
            <a:pPr algn="ctr"/>
            <a:r>
              <a:rPr lang="en-US" sz="28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EVOLITION OF POLITICAL STRUCTURES OF RASHTRAKUTAS, PALAS AND PRATIHARAS</a:t>
            </a:r>
            <a:endParaRPr lang="en-US" sz="2800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  <p:pic>
        <p:nvPicPr>
          <p:cNvPr id="4" name="Picture 3" descr="91"/>
          <p:cNvPicPr>
            <a:picLocks noChangeAspect="1"/>
          </p:cNvPicPr>
          <p:nvPr/>
        </p:nvPicPr>
        <p:blipFill>
          <a:blip r:embed="rId1"/>
          <a:srcRect r="20003" b="58250"/>
          <a:stretch>
            <a:fillRect/>
          </a:stretch>
        </p:blipFill>
        <p:spPr>
          <a:xfrm rot="5400000">
            <a:off x="3777615" y="-1892300"/>
            <a:ext cx="5278120" cy="115506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92"/>
          <p:cNvPicPr>
            <a:picLocks noChangeAspect="1"/>
          </p:cNvPicPr>
          <p:nvPr/>
        </p:nvPicPr>
        <p:blipFill>
          <a:blip r:embed="rId1"/>
          <a:srcRect r="19059" b="22602"/>
          <a:stretch>
            <a:fillRect/>
          </a:stretch>
        </p:blipFill>
        <p:spPr>
          <a:xfrm rot="5400000">
            <a:off x="3270885" y="-2100580"/>
            <a:ext cx="5709920" cy="11925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94"/>
          <p:cNvPicPr>
            <a:picLocks noChangeAspect="1"/>
          </p:cNvPicPr>
          <p:nvPr/>
        </p:nvPicPr>
        <p:blipFill>
          <a:blip r:embed="rId1"/>
          <a:srcRect r="19976" b="20870"/>
          <a:stretch>
            <a:fillRect/>
          </a:stretch>
        </p:blipFill>
        <p:spPr>
          <a:xfrm rot="5400000">
            <a:off x="3208655" y="-2215515"/>
            <a:ext cx="5999480" cy="121481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96"/>
          <p:cNvPicPr>
            <a:picLocks noChangeAspect="1"/>
          </p:cNvPicPr>
          <p:nvPr/>
        </p:nvPicPr>
        <p:blipFill>
          <a:blip r:embed="rId1"/>
          <a:srcRect r="20592" b="20870"/>
          <a:stretch>
            <a:fillRect/>
          </a:stretch>
        </p:blipFill>
        <p:spPr>
          <a:xfrm rot="5400000">
            <a:off x="3167380" y="-2249170"/>
            <a:ext cx="5873750" cy="119094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98"/>
          <p:cNvPicPr>
            <a:picLocks noChangeAspect="1"/>
          </p:cNvPicPr>
          <p:nvPr/>
        </p:nvPicPr>
        <p:blipFill>
          <a:blip r:embed="rId1"/>
          <a:srcRect r="20239" b="18093"/>
          <a:stretch>
            <a:fillRect/>
          </a:stretch>
        </p:blipFill>
        <p:spPr>
          <a:xfrm rot="5400000">
            <a:off x="2946400" y="-2089150"/>
            <a:ext cx="6000750" cy="11893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00"/>
          <p:cNvPicPr>
            <a:picLocks noChangeAspect="1"/>
          </p:cNvPicPr>
          <p:nvPr/>
        </p:nvPicPr>
        <p:blipFill>
          <a:blip r:embed="rId1"/>
          <a:srcRect r="19295" b="20509"/>
          <a:stretch>
            <a:fillRect/>
          </a:stretch>
        </p:blipFill>
        <p:spPr>
          <a:xfrm rot="5400000">
            <a:off x="3093720" y="-2386965"/>
            <a:ext cx="6006465" cy="121907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02"/>
          <p:cNvPicPr>
            <a:picLocks noChangeAspect="1"/>
          </p:cNvPicPr>
          <p:nvPr/>
        </p:nvPicPr>
        <p:blipFill>
          <a:blip r:embed="rId1"/>
          <a:srcRect r="16804" b="20731"/>
          <a:stretch>
            <a:fillRect/>
          </a:stretch>
        </p:blipFill>
        <p:spPr>
          <a:xfrm rot="5400000">
            <a:off x="3163570" y="-2170430"/>
            <a:ext cx="5866130" cy="1219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04"/>
          <p:cNvPicPr>
            <a:picLocks noChangeAspect="1"/>
          </p:cNvPicPr>
          <p:nvPr/>
        </p:nvPicPr>
        <p:blipFill>
          <a:blip r:embed="rId1"/>
          <a:srcRect r="19295" b="21611"/>
          <a:stretch>
            <a:fillRect/>
          </a:stretch>
        </p:blipFill>
        <p:spPr>
          <a:xfrm rot="5400000">
            <a:off x="3319145" y="-2254250"/>
            <a:ext cx="5915660" cy="121050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06"/>
          <p:cNvPicPr>
            <a:picLocks noChangeAspect="1"/>
          </p:cNvPicPr>
          <p:nvPr/>
        </p:nvPicPr>
        <p:blipFill>
          <a:blip r:embed="rId1"/>
          <a:srcRect l="1586" t="2694" r="15244" b="21833"/>
          <a:stretch>
            <a:fillRect/>
          </a:stretch>
        </p:blipFill>
        <p:spPr>
          <a:xfrm rot="5400000">
            <a:off x="3108960" y="-2174875"/>
            <a:ext cx="5915025" cy="11949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108"/>
          <p:cNvPicPr>
            <a:picLocks noChangeAspect="1"/>
          </p:cNvPicPr>
          <p:nvPr/>
        </p:nvPicPr>
        <p:blipFill>
          <a:blip r:embed="rId1"/>
          <a:srcRect l="-590" t="38343" r="51697" b="19194"/>
          <a:stretch>
            <a:fillRect/>
          </a:stretch>
        </p:blipFill>
        <p:spPr>
          <a:xfrm rot="5400000">
            <a:off x="3258820" y="-2339340"/>
            <a:ext cx="5552440" cy="115258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 noChangeArrowheads="1"/>
          </p:cNvSpPr>
          <p:nvPr>
            <p:ph type="ctrTitle"/>
          </p:nvPr>
        </p:nvSpPr>
        <p:spPr>
          <a:xfrm>
            <a:off x="163195" y="160655"/>
            <a:ext cx="11112500" cy="2047875"/>
          </a:xfrm>
        </p:spPr>
        <p:txBody>
          <a:bodyPr/>
          <a:p>
            <a:r>
              <a:rPr lang="en-US" sz="166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THE END</a:t>
            </a:r>
            <a:endParaRPr lang="en-US" sz="16600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  <p:sp>
        <p:nvSpPr>
          <p:cNvPr id="3" name="Subtitle 2"/>
          <p:cNvSpPr>
            <a:spLocks noGrp="1" noChangeArrowheads="1"/>
          </p:cNvSpPr>
          <p:nvPr>
            <p:ph type="subTitle" idx="1"/>
          </p:nvPr>
        </p:nvSpPr>
        <p:spPr>
          <a:xfrm>
            <a:off x="2057401" y="4342448"/>
            <a:ext cx="9218083" cy="1752600"/>
          </a:xfrm>
        </p:spPr>
        <p:txBody>
          <a:bodyPr/>
          <a:p>
            <a:r>
              <a:rPr lang="en-US" sz="60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</a:rPr>
              <a:t>THANK YOU</a:t>
            </a:r>
            <a:endParaRPr lang="en-US" sz="6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Arial Black" panose="020B0A04020102020204" charset="0"/>
              <a:cs typeface="Arial Black" panose="020B0A040201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ta Pie Charts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Data Pie Chart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Data Pie Char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WPS Presentation</Application>
  <PresentationFormat>Widescreen</PresentationFormat>
  <Paragraphs>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Arial Rounded MT Bold</vt:lpstr>
      <vt:lpstr>Arial Black</vt:lpstr>
      <vt:lpstr>Data Pie Charts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EVOLITION OF POLITICAL STRUCTURES OF RASHTRAKUTAS, PALAS AND PRATIHARAS</dc:title>
  <dc:creator>Admin</dc:creator>
  <cp:lastModifiedBy>Admin</cp:lastModifiedBy>
  <cp:revision>2</cp:revision>
  <dcterms:created xsi:type="dcterms:W3CDTF">2022-08-08T16:49:15Z</dcterms:created>
  <dcterms:modified xsi:type="dcterms:W3CDTF">2022-08-08T17:27:46Z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1C29AAC99F53435C80DFFD37143828FF</vt:lpwstr>
  </property>
  <property fmtid="{D5CDD505-2E9C-101B-9397-08002B2CF9AE}" pid="3" name="KSOProductBuildVer">
    <vt:lpwstr>1033-11.2.0.11191</vt:lpwstr>
  </property>
</Properties>
</file>